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E4DD0-09A9-6B19-3274-EA8C1EE39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D66ED-69C6-A90B-6121-D38510653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0AA8A-C841-F704-7CB5-7473B932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F8C01-7025-8FDF-C0E4-0A2FDE406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53852-A29D-D9F0-84C5-D8BD5489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7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D637F-3A05-A24F-32B2-FD2261553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FA210-841B-41AE-E633-365A701C0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362B3-373D-8E34-FF8C-65A8B230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E6D13-ED8F-1566-A13E-6B3E699A8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052E7-783A-20BC-A358-3AC43C9C7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7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4276DA-AE0B-432F-A288-773A899DD1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B2088-0437-50C4-3527-C121F42CC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C5EAC-D87E-51B0-C3CB-5C22429A2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30496-9B5B-91C1-C15C-E52EF6E29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C286E-0101-DEFE-DC94-0F3F55241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9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E94B-E7BD-2736-5459-B03CE7C0E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39A76-C3C7-F73A-B064-88026AF12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4D7AA-6E66-3B1B-A50B-9B291626D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07D0F-EC08-A990-DB1D-57ED021CF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9105F-3122-3CE3-7CAA-B58BDDB37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9F26F-8008-54EF-8D72-40F37D7B4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1F50-F98C-8535-C053-48947006C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83987-F5BB-C09D-0D03-88D0A517D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5F00E-F12B-DCE5-C41B-9BDBFBFC8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676DB-2E16-98EF-677C-830056755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0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0F74-1D5A-DE5B-B8D7-AB9263622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50F61-1CFD-8E05-6E04-909EDBBAD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7DC3A-BC8A-599A-1C00-01BE17BA77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9FA26-4847-67C3-64C9-CB0432FBA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82380-1D64-055B-7D84-50B26E5D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07E6F-DC94-EC86-68C8-437506E3F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2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04CD-E4CC-509D-896B-74591DBEA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81A4E-7D36-75D5-CF2B-7FBFA84E3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04DB8-B0CD-C362-E553-17C944BE4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DC4B47-70A8-9D44-6707-EE5311FD49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C0D235-D8FB-D140-A715-0CFF2B780E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3EDF9B-4172-89E3-0B0D-971E92D1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97EEFB-C5AB-A1A7-396E-0C63D4532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026822-933F-10DA-30CF-2EF787CD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2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6E9-3499-B915-2B06-58A1A740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7A8B9A-1D60-C12D-6819-E1460FFEC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C41CCF-3F7B-FA84-D7B4-279EDEBCB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67FC7-FDDC-F2E1-2BF0-D0F7DE8E6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85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7782AE-ED54-EC29-9D23-CD48D1B63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9EF9C-043F-4958-62FD-D3E2B117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574B-1277-5BAC-80CE-41D04B2D4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A7761-4656-EEE9-9EF6-6810E192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12AB9-E58A-3B1E-8EDA-D48FD89C5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4B7BF-2812-57B5-060A-5023ABED3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55939-0878-1C50-3BF9-5BD258FDE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95798-7FF1-81F8-DEF0-1F071CD72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0E5F3-0497-D831-147D-237DCECA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03A77-274C-A3EC-346D-2308722B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8C3C7B-89B6-DC72-83CB-700DA9B67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080F0-936A-773D-4704-956CE6EEA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C1242-0BD3-ABCE-4505-41E3ECFC4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59B8D-64B7-76DD-C3B2-D4DA9EC7C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F7829-7916-CE24-4A58-B5E889C7A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4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5D3C0B-5D4D-95D9-E3F1-FCA05F542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22ABE-3EAB-FD8A-2009-0B2AC8B61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A6FCB-39DB-4BD5-BF5B-8FA6C5BAE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7B3A4-2056-4B56-91EE-BB0AF3DB1A9F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A9D92-9A39-BB42-1A93-A367CB8518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04DA0-FE9E-C546-AB3C-0B0C91F071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2BFD8-11E1-4147-94B7-A4B94F63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03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jpeg"/><Relationship Id="rId7" Type="http://schemas.openxmlformats.org/officeDocument/2006/relationships/slide" Target="slide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in armor&#10;&#10;Description automatically generated with low confidence">
            <a:extLst>
              <a:ext uri="{FF2B5EF4-FFF2-40B4-BE49-F238E27FC236}">
                <a16:creationId xmlns:a16="http://schemas.microsoft.com/office/drawing/2014/main" id="{7E26500C-52C1-E21F-95BE-4D8367C4BC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282EE-5021-97BC-9CE3-5E7D629BE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The Final Showdown: Battle of the Last 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A3677-0BC9-2AB6-85AF-62E31AE90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s-ES" sz="2000"/>
              <a:t>Renato Flores</a:t>
            </a:r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194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42D9E9-B159-840F-B732-0B72DE07C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s-ES" sz="4000" dirty="0">
                <a:solidFill>
                  <a:schemeClr val="bg1"/>
                </a:solidFill>
              </a:rPr>
              <a:t>ÍNDICE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action-adventure game, pc game, cg artwork, strategy video game&#10;&#10;Description automatically generated">
            <a:extLst>
              <a:ext uri="{FF2B5EF4-FFF2-40B4-BE49-F238E27FC236}">
                <a16:creationId xmlns:a16="http://schemas.microsoft.com/office/drawing/2014/main" id="{DC0F5FD0-2189-2A4F-B0E6-58B3A926F0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6F4B5-C450-BA60-5FF5-5C2415262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r>
              <a:rPr lang="es-ES" sz="2200" dirty="0">
                <a:solidFill>
                  <a:schemeClr val="bg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M01 Sistemas Operativos</a:t>
            </a:r>
            <a:endParaRPr lang="es-ES" sz="2200" dirty="0">
              <a:solidFill>
                <a:schemeClr val="bg1"/>
              </a:solidFill>
            </a:endParaRPr>
          </a:p>
          <a:p>
            <a:r>
              <a:rPr lang="es-ES" sz="2200" dirty="0">
                <a:solidFill>
                  <a:schemeClr val="bg1"/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M02 Base de Datos</a:t>
            </a:r>
            <a:endParaRPr lang="es-E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M03 </a:t>
            </a:r>
            <a:r>
              <a:rPr lang="en-US" sz="2200" dirty="0" err="1">
                <a:solidFill>
                  <a:schemeClr val="bg1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Programación</a:t>
            </a:r>
            <a:endParaRPr lang="es-ES" sz="2200" dirty="0">
              <a:solidFill>
                <a:schemeClr val="bg1"/>
              </a:solidFill>
            </a:endParaRPr>
          </a:p>
          <a:p>
            <a:r>
              <a:rPr lang="es-ES" sz="2200" dirty="0">
                <a:solidFill>
                  <a:schemeClr val="bg1"/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M04 Lenguaje de Marcas</a:t>
            </a:r>
            <a:endParaRPr lang="es-E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M05 </a:t>
            </a:r>
            <a:r>
              <a:rPr lang="en-US" sz="2200" dirty="0" err="1">
                <a:solidFill>
                  <a:schemeClr val="bg1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Entornos</a:t>
            </a:r>
            <a:r>
              <a:rPr lang="en-US" sz="2200" dirty="0">
                <a:solidFill>
                  <a:schemeClr val="bg1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Desarrollo</a:t>
            </a:r>
            <a:endParaRPr lang="es-E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1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weapon, action-adventure game, fictional character, pc game&#10;&#10;Description automatically generated">
            <a:extLst>
              <a:ext uri="{FF2B5EF4-FFF2-40B4-BE49-F238E27FC236}">
                <a16:creationId xmlns:a16="http://schemas.microsoft.com/office/drawing/2014/main" id="{93AAC8C6-5B95-4966-53F1-15711FD7EE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059B2-1134-D16E-AC92-10406283A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6262990" cy="1627636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FF"/>
                </a:solidFill>
              </a:rPr>
              <a:t>M01 Sistemas Operativos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595918B-E590-838C-E251-4FCC8F7CC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070016"/>
            <a:ext cx="4619621" cy="717968"/>
          </a:xfrm>
        </p:spPr>
        <p:txBody>
          <a:bodyPr>
            <a:normAutofit lnSpcReduction="10000"/>
          </a:bodyPr>
          <a:lstStyle/>
          <a:p>
            <a:r>
              <a:rPr lang="es-ES" sz="2000" dirty="0">
                <a:solidFill>
                  <a:srgbClr val="FFFFFF"/>
                </a:solidFill>
              </a:rPr>
              <a:t>Creación de Manual de usuario</a:t>
            </a:r>
          </a:p>
          <a:p>
            <a:r>
              <a:rPr lang="es-ES" sz="2000" dirty="0">
                <a:solidFill>
                  <a:srgbClr val="FFFFFF"/>
                </a:solidFill>
              </a:rPr>
              <a:t>Creación de Presentación PowerPoint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8D171D-9EE3-2665-4AA8-F565AC529E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1024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ainting, art, action-adventure game, fictional character&#10;&#10;Description automatically generated">
            <a:extLst>
              <a:ext uri="{FF2B5EF4-FFF2-40B4-BE49-F238E27FC236}">
                <a16:creationId xmlns:a16="http://schemas.microsoft.com/office/drawing/2014/main" id="{F1592C93-5EE9-26CB-3A53-17DF48B939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66849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408401-1296-F1EF-0DD6-B6B789BE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ES" sz="2800" dirty="0"/>
              <a:t>M02 Base de Datos</a:t>
            </a:r>
            <a:endParaRPr lang="en-US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C496159-994C-61B3-9748-05A09AEC0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s-ES" sz="1700" dirty="0"/>
              <a:t>Creación de Base de datos.</a:t>
            </a:r>
          </a:p>
          <a:p>
            <a:r>
              <a:rPr lang="es-ES" sz="1700" dirty="0"/>
              <a:t>Creación de </a:t>
            </a:r>
            <a:r>
              <a:rPr lang="es-ES" sz="1700" dirty="0" err="1"/>
              <a:t>inserts</a:t>
            </a:r>
            <a:r>
              <a:rPr lang="es-ES" sz="1700" dirty="0"/>
              <a:t> y </a:t>
            </a:r>
            <a:r>
              <a:rPr lang="es-ES" sz="1700" dirty="0" err="1"/>
              <a:t>updates</a:t>
            </a:r>
            <a:r>
              <a:rPr lang="es-ES" sz="1700" dirty="0"/>
              <a:t>.</a:t>
            </a:r>
          </a:p>
          <a:p>
            <a:r>
              <a:rPr lang="es-ES" sz="1700" dirty="0"/>
              <a:t>Consultas a la base de datos.</a:t>
            </a:r>
            <a:endParaRPr lang="en-US" sz="1700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46B5373-D8C4-E93D-3E95-D8B38811F8A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49589" y="3772536"/>
            <a:ext cx="3164194" cy="210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327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in armor holding a sword&#10;&#10;Description automatically generated with low confidence">
            <a:extLst>
              <a:ext uri="{FF2B5EF4-FFF2-40B4-BE49-F238E27FC236}">
                <a16:creationId xmlns:a16="http://schemas.microsoft.com/office/drawing/2014/main" id="{DAA9AE57-EF33-8200-8425-DB8D7B7142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084959-6CA5-E8C5-887D-359BDC198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</a:rPr>
              <a:t>M03 </a:t>
            </a:r>
            <a:r>
              <a:rPr lang="en-US" sz="6600" dirty="0" err="1">
                <a:solidFill>
                  <a:srgbClr val="FFFFFF"/>
                </a:solidFill>
              </a:rPr>
              <a:t>Programación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FDB0-C4E3-458C-AE38-21DFA416E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 err="1">
                <a:solidFill>
                  <a:srgbClr val="FFFFFF"/>
                </a:solidFill>
              </a:rPr>
              <a:t>Creación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Interfaz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Grafica</a:t>
            </a:r>
            <a:r>
              <a:rPr lang="en-US" sz="2400" dirty="0">
                <a:solidFill>
                  <a:srgbClr val="FFFFFF"/>
                </a:solidFill>
              </a:rPr>
              <a:t> y la las </a:t>
            </a:r>
            <a:r>
              <a:rPr lang="en-US" sz="2400" dirty="0" err="1">
                <a:solidFill>
                  <a:srgbClr val="FFFFFF"/>
                </a:solidFill>
              </a:rPr>
              <a:t>mecanicas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detras</a:t>
            </a:r>
            <a:r>
              <a:rPr lang="en-US" sz="2400" dirty="0">
                <a:solidFill>
                  <a:srgbClr val="FFFFFF"/>
                </a:solidFill>
              </a:rPr>
              <a:t> de la </a:t>
            </a:r>
            <a:r>
              <a:rPr lang="en-US" sz="2400" dirty="0" err="1">
                <a:solidFill>
                  <a:srgbClr val="FFFFFF"/>
                </a:solidFill>
              </a:rPr>
              <a:t>batalla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90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art, fictional character, armour, cartoon&#10;&#10;Description automatically generated">
            <a:extLst>
              <a:ext uri="{FF2B5EF4-FFF2-40B4-BE49-F238E27FC236}">
                <a16:creationId xmlns:a16="http://schemas.microsoft.com/office/drawing/2014/main" id="{561C7CB5-72FF-96F2-9F42-2D400CCEFA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F0306-83DD-B692-6BB2-E9397EE48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ES" sz="2800" dirty="0"/>
              <a:t>M04 Lenguaje de Marcas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55954-2844-72C0-817A-F28BECF19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s-ES" sz="1700"/>
              <a:t>Creación de Pagina Web mediante exportación en XML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761589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action-adventure game, pc game, cg artwork, fictional character&#10;&#10;Description automatically generated">
            <a:extLst>
              <a:ext uri="{FF2B5EF4-FFF2-40B4-BE49-F238E27FC236}">
                <a16:creationId xmlns:a16="http://schemas.microsoft.com/office/drawing/2014/main" id="{E539F57A-1378-8EA3-471A-6F5DBC4BAC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6BEDC-CA9A-A170-244F-472DC026D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M05 </a:t>
            </a:r>
            <a:r>
              <a:rPr lang="en-US" sz="5200" dirty="0" err="1">
                <a:solidFill>
                  <a:srgbClr val="FFFFFF"/>
                </a:solidFill>
              </a:rPr>
              <a:t>Entornos</a:t>
            </a:r>
            <a:r>
              <a:rPr lang="en-US" sz="5200" dirty="0">
                <a:solidFill>
                  <a:srgbClr val="FFFFFF"/>
                </a:solidFill>
              </a:rPr>
              <a:t> de Desarrollo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AD58-435B-76A0-8EFD-6CD844B6E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FFFF"/>
                </a:solidFill>
              </a:rPr>
              <a:t>Creación de GitHub y diagramas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9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99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Final Showdown: Battle of the Last Ones</vt:lpstr>
      <vt:lpstr>ÍNDICE</vt:lpstr>
      <vt:lpstr>M01 Sistemas Operativos</vt:lpstr>
      <vt:lpstr>M02 Base de Datos</vt:lpstr>
      <vt:lpstr>M03 Programación</vt:lpstr>
      <vt:lpstr>M04 Lenguaje de Marcas</vt:lpstr>
      <vt:lpstr>M05 Entornos de Desarrollo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Final Showdown: Battle of the Last Ones</dc:title>
  <dc:creator>RENATO FLORES</dc:creator>
  <cp:lastModifiedBy>RENATO FLORES</cp:lastModifiedBy>
  <cp:revision>2</cp:revision>
  <dcterms:created xsi:type="dcterms:W3CDTF">2023-05-22T09:24:45Z</dcterms:created>
  <dcterms:modified xsi:type="dcterms:W3CDTF">2023-05-22T10:04:09Z</dcterms:modified>
</cp:coreProperties>
</file>

<file path=docProps/thumbnail.jpeg>
</file>